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846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4943" autoAdjust="0"/>
  </p:normalViewPr>
  <p:slideViewPr>
    <p:cSldViewPr>
      <p:cViewPr>
        <p:scale>
          <a:sx n="98" d="100"/>
          <a:sy n="98" d="100"/>
        </p:scale>
        <p:origin x="-20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499"/>
          <c:w val="0.56965681618753616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5259</c:v>
                </c:pt>
                <c:pt idx="1">
                  <c:v>0</c:v>
                </c:pt>
                <c:pt idx="2">
                  <c:v>3622.9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77"/>
          <c:y val="0.17658840375760873"/>
          <c:w val="0.43539107633874341"/>
          <c:h val="0.7839993087187846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582E-4"/>
          <c:y val="0.24676841462059898"/>
          <c:w val="0.56965681618753616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9590.9</c:v>
                </c:pt>
                <c:pt idx="1">
                  <c:v>237.9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77"/>
          <c:y val="0.17658840375760873"/>
          <c:w val="0.43539107633874341"/>
          <c:h val="0.78399930871878465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528E-4"/>
          <c:y val="0.24676841462059892"/>
          <c:w val="0.56965681618753594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8728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25243349284"/>
          <c:y val="0.14635357976097887"/>
          <c:w val="0.43539107633874324"/>
          <c:h val="0.7839993087187846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"/>
    <dgm:cxn modelId="{705E65DF-88C3-4B75-ADC3-4BB659977D1E}" type="presOf" srcId="{34675A18-19DB-411F-9454-619BBF5AC76B}" destId="{C9295078-8032-4C5E-B2D6-10D064AA7EC5}" srcOrd="0" destOrd="0" presId="urn:microsoft.com/office/officeart/2005/8/layout/vList4"/>
    <dgm:cxn modelId="{0108D746-A6A9-44CB-8C8A-47EBB3A97B32}" type="presOf" srcId="{42B425DA-CD84-42E4-BB8C-C8C67E38C74E}" destId="{1E6C04ED-5731-40BC-9DAC-F97D48C7EAA1}" srcOrd="1" destOrd="0" presId="urn:microsoft.com/office/officeart/2005/8/layout/vList4"/>
    <dgm:cxn modelId="{9A87965C-EA4E-4A48-B8C9-53E13E69F7B9}" type="presOf" srcId="{5DF6F26C-4BE9-49E6-B40B-1D14AF610E9E}" destId="{7E28B031-855F-4327-A3F3-27D09565FEB0}" srcOrd="1" destOrd="0" presId="urn:microsoft.com/office/officeart/2005/8/layout/vList4"/>
    <dgm:cxn modelId="{D7FFA460-B5D8-42BD-9E0F-E79E9E4F9046}" type="presOf" srcId="{66719B1E-8865-4835-9C63-64955134A7A3}" destId="{C58A73CB-9AC4-4AC0-B175-7F6281CBF063}" srcOrd="1" destOrd="0" presId="urn:microsoft.com/office/officeart/2005/8/layout/vList4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"/>
    <dgm:cxn modelId="{A92F875B-4C30-4767-B301-1A1E821AF68E}" type="presOf" srcId="{9DE108F5-2EC9-45B7-A94D-0EB1A1B9AB69}" destId="{04EC7141-0D21-4332-9ED6-A435B67DE116}" srcOrd="1" destOrd="0" presId="urn:microsoft.com/office/officeart/2005/8/layout/vList4"/>
    <dgm:cxn modelId="{F135D915-AD33-4B51-9D58-68A0DDF5EE58}" type="presOf" srcId="{42B425DA-CD84-42E4-BB8C-C8C67E38C74E}" destId="{FA372296-295D-4296-8A2F-B51285FBEF7D}" srcOrd="0" destOrd="0" presId="urn:microsoft.com/office/officeart/2005/8/layout/vList4"/>
    <dgm:cxn modelId="{D913D67C-0DE7-4874-B58E-4EB4DDF74616}" type="presParOf" srcId="{C9295078-8032-4C5E-B2D6-10D064AA7EC5}" destId="{5156D8B6-E44D-4D7D-9C76-FE96B444CF7A}" srcOrd="0" destOrd="0" presId="urn:microsoft.com/office/officeart/2005/8/layout/vList4"/>
    <dgm:cxn modelId="{D00EB8C6-648B-4CDF-862B-48065CC9F1FF}" type="presParOf" srcId="{5156D8B6-E44D-4D7D-9C76-FE96B444CF7A}" destId="{2FA56907-3799-4EC2-8EF3-1EEC35601534}" srcOrd="0" destOrd="0" presId="urn:microsoft.com/office/officeart/2005/8/layout/vList4"/>
    <dgm:cxn modelId="{CA9B036F-AF22-4D5A-A4CF-BFB3272E8B8B}" type="presParOf" srcId="{5156D8B6-E44D-4D7D-9C76-FE96B444CF7A}" destId="{C9BF9746-4B9C-4579-8243-0957823F8806}" srcOrd="1" destOrd="0" presId="urn:microsoft.com/office/officeart/2005/8/layout/vList4"/>
    <dgm:cxn modelId="{997E4001-3CE9-4D2B-B9F7-7B60F5414110}" type="presParOf" srcId="{5156D8B6-E44D-4D7D-9C76-FE96B444CF7A}" destId="{04EC7141-0D21-4332-9ED6-A435B67DE116}" srcOrd="2" destOrd="0" presId="urn:microsoft.com/office/officeart/2005/8/layout/vList4"/>
    <dgm:cxn modelId="{E70A35EB-A4AC-4BB6-B3C3-6E6D9144B156}" type="presParOf" srcId="{C9295078-8032-4C5E-B2D6-10D064AA7EC5}" destId="{07D5BFBE-C0D2-4B29-8DF1-DEB9C2744454}" srcOrd="1" destOrd="0" presId="urn:microsoft.com/office/officeart/2005/8/layout/vList4"/>
    <dgm:cxn modelId="{5EF65379-E879-4075-84D2-214837FB41D4}" type="presParOf" srcId="{C9295078-8032-4C5E-B2D6-10D064AA7EC5}" destId="{EDF7DA4A-1C0D-451C-85B9-29F77FC12E8A}" srcOrd="2" destOrd="0" presId="urn:microsoft.com/office/officeart/2005/8/layout/vList4"/>
    <dgm:cxn modelId="{DA997A90-6F37-4522-BD9B-2EC1673DFF9F}" type="presParOf" srcId="{EDF7DA4A-1C0D-451C-85B9-29F77FC12E8A}" destId="{FA372296-295D-4296-8A2F-B51285FBEF7D}" srcOrd="0" destOrd="0" presId="urn:microsoft.com/office/officeart/2005/8/layout/vList4"/>
    <dgm:cxn modelId="{226E91B6-3059-46ED-ACCC-173ECE9623F9}" type="presParOf" srcId="{EDF7DA4A-1C0D-451C-85B9-29F77FC12E8A}" destId="{54D998AF-DAD9-4117-9672-7CF87D72ECAA}" srcOrd="1" destOrd="0" presId="urn:microsoft.com/office/officeart/2005/8/layout/vList4"/>
    <dgm:cxn modelId="{3DF10676-ED9A-4942-AB37-E97957A6FAE1}" type="presParOf" srcId="{EDF7DA4A-1C0D-451C-85B9-29F77FC12E8A}" destId="{1E6C04ED-5731-40BC-9DAC-F97D48C7EAA1}" srcOrd="2" destOrd="0" presId="urn:microsoft.com/office/officeart/2005/8/layout/vList4"/>
    <dgm:cxn modelId="{89769887-F363-4107-A366-105671EB2982}" type="presParOf" srcId="{C9295078-8032-4C5E-B2D6-10D064AA7EC5}" destId="{0116E2A7-C103-4937-8BB5-298D2BAAC421}" srcOrd="3" destOrd="0" presId="urn:microsoft.com/office/officeart/2005/8/layout/vList4"/>
    <dgm:cxn modelId="{174AE3FC-D088-4DEC-B1A2-B953F319DB99}" type="presParOf" srcId="{C9295078-8032-4C5E-B2D6-10D064AA7EC5}" destId="{2A7D1097-B4E9-4F89-8538-CC1056838BB9}" srcOrd="4" destOrd="0" presId="urn:microsoft.com/office/officeart/2005/8/layout/vList4"/>
    <dgm:cxn modelId="{C7F56B30-3EAD-4AB3-8DB6-2A5D6FB45D6C}" type="presParOf" srcId="{2A7D1097-B4E9-4F89-8538-CC1056838BB9}" destId="{06D9E251-EB16-4E1E-AF6B-F6C12268E810}" srcOrd="0" destOrd="0" presId="urn:microsoft.com/office/officeart/2005/8/layout/vList4"/>
    <dgm:cxn modelId="{5306CEAB-0BC1-49AA-BB2B-ED95BC0B25E4}" type="presParOf" srcId="{2A7D1097-B4E9-4F89-8538-CC1056838BB9}" destId="{56380FB8-C802-407D-A515-CF78B60F785C}" srcOrd="1" destOrd="0" presId="urn:microsoft.com/office/officeart/2005/8/layout/vList4"/>
    <dgm:cxn modelId="{48E12906-A2A1-4639-B141-7D756453CA13}" type="presParOf" srcId="{2A7D1097-B4E9-4F89-8538-CC1056838BB9}" destId="{C58A73CB-9AC4-4AC0-B175-7F6281CBF063}" srcOrd="2" destOrd="0" presId="urn:microsoft.com/office/officeart/2005/8/layout/vList4"/>
    <dgm:cxn modelId="{26C1DAF2-10F8-43A6-B1D1-F000B0835882}" type="presParOf" srcId="{C9295078-8032-4C5E-B2D6-10D064AA7EC5}" destId="{5E431BF1-CA11-49A1-BEFB-F7051A62BD4D}" srcOrd="5" destOrd="0" presId="urn:microsoft.com/office/officeart/2005/8/layout/vList4"/>
    <dgm:cxn modelId="{8944D89E-8D65-4428-85FB-CE6AB7D1DFFA}" type="presParOf" srcId="{C9295078-8032-4C5E-B2D6-10D064AA7EC5}" destId="{6F1BCB9D-75A9-4C36-961E-1A7CFE5BB054}" srcOrd="6" destOrd="0" presId="urn:microsoft.com/office/officeart/2005/8/layout/vList4"/>
    <dgm:cxn modelId="{A9FB5319-0683-4459-BB82-F6E060B0362D}" type="presParOf" srcId="{6F1BCB9D-75A9-4C36-961E-1A7CFE5BB054}" destId="{DCB1BCB0-A0E0-48DC-8098-09226DED741D}" srcOrd="0" destOrd="0" presId="urn:microsoft.com/office/officeart/2005/8/layout/vList4"/>
    <dgm:cxn modelId="{E87B9C73-EEB5-4B67-9E7D-F41290130D63}" type="presParOf" srcId="{6F1BCB9D-75A9-4C36-961E-1A7CFE5BB054}" destId="{481A4E09-3FC1-4F25-8A23-E8335CEBE179}" srcOrd="1" destOrd="0" presId="urn:microsoft.com/office/officeart/2005/8/layout/vList4"/>
    <dgm:cxn modelId="{39927541-AB83-43D7-8229-CB4EB32C2535}" type="presParOf" srcId="{6F1BCB9D-75A9-4C36-961E-1A7CFE5BB054}" destId="{7E28B031-855F-4327-A3F3-27D09565FEB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"/>
    <dgm:cxn modelId="{1F18C990-A9B6-462A-8B81-AC622E849E99}" type="presOf" srcId="{42B425DA-CD84-42E4-BB8C-C8C67E38C74E}" destId="{FA372296-295D-4296-8A2F-B51285FBEF7D}" srcOrd="0" destOrd="0" presId="urn:microsoft.com/office/officeart/2005/8/layout/vList4"/>
    <dgm:cxn modelId="{1A4C3855-AF87-4011-B85C-BBAEC8F8472A}" type="presOf" srcId="{42B425DA-CD84-42E4-BB8C-C8C67E38C74E}" destId="{1E6C04ED-5731-40BC-9DAC-F97D48C7EAA1}" srcOrd="1" destOrd="0" presId="urn:microsoft.com/office/officeart/2005/8/layout/vList4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"/>
    <dgm:cxn modelId="{8FC65972-E0A5-4D52-B46A-FF46476BE438}" type="presOf" srcId="{9DE108F5-2EC9-45B7-A94D-0EB1A1B9AB69}" destId="{2FA56907-3799-4EC2-8EF3-1EEC35601534}" srcOrd="0" destOrd="0" presId="urn:microsoft.com/office/officeart/2005/8/layout/vList4"/>
    <dgm:cxn modelId="{E38B9B01-39A5-430A-8E6A-9F6752D16AAE}" type="presParOf" srcId="{C9295078-8032-4C5E-B2D6-10D064AA7EC5}" destId="{5156D8B6-E44D-4D7D-9C76-FE96B444CF7A}" srcOrd="0" destOrd="0" presId="urn:microsoft.com/office/officeart/2005/8/layout/vList4"/>
    <dgm:cxn modelId="{990AB28D-BA27-4302-9E73-1B1E592A8A32}" type="presParOf" srcId="{5156D8B6-E44D-4D7D-9C76-FE96B444CF7A}" destId="{2FA56907-3799-4EC2-8EF3-1EEC35601534}" srcOrd="0" destOrd="0" presId="urn:microsoft.com/office/officeart/2005/8/layout/vList4"/>
    <dgm:cxn modelId="{49D265A7-9E36-431C-9DE8-5A10925536B1}" type="presParOf" srcId="{5156D8B6-E44D-4D7D-9C76-FE96B444CF7A}" destId="{C9BF9746-4B9C-4579-8243-0957823F8806}" srcOrd="1" destOrd="0" presId="urn:microsoft.com/office/officeart/2005/8/layout/vList4"/>
    <dgm:cxn modelId="{F092DECE-4A0C-4A78-A066-B568864FADFD}" type="presParOf" srcId="{5156D8B6-E44D-4D7D-9C76-FE96B444CF7A}" destId="{04EC7141-0D21-4332-9ED6-A435B67DE116}" srcOrd="2" destOrd="0" presId="urn:microsoft.com/office/officeart/2005/8/layout/vList4"/>
    <dgm:cxn modelId="{184FBAEC-A610-47EB-BF59-43C0832516F5}" type="presParOf" srcId="{C9295078-8032-4C5E-B2D6-10D064AA7EC5}" destId="{07D5BFBE-C0D2-4B29-8DF1-DEB9C2744454}" srcOrd="1" destOrd="0" presId="urn:microsoft.com/office/officeart/2005/8/layout/vList4"/>
    <dgm:cxn modelId="{C9D34FFE-639B-4ECC-AF57-120C07551722}" type="presParOf" srcId="{C9295078-8032-4C5E-B2D6-10D064AA7EC5}" destId="{EDF7DA4A-1C0D-451C-85B9-29F77FC12E8A}" srcOrd="2" destOrd="0" presId="urn:microsoft.com/office/officeart/2005/8/layout/vList4"/>
    <dgm:cxn modelId="{9787BC68-4934-46B0-B68A-0BB8BB833469}" type="presParOf" srcId="{EDF7DA4A-1C0D-451C-85B9-29F77FC12E8A}" destId="{FA372296-295D-4296-8A2F-B51285FBEF7D}" srcOrd="0" destOrd="0" presId="urn:microsoft.com/office/officeart/2005/8/layout/vList4"/>
    <dgm:cxn modelId="{519D9ABB-867F-4663-865E-80E6418998D9}" type="presParOf" srcId="{EDF7DA4A-1C0D-451C-85B9-29F77FC12E8A}" destId="{54D998AF-DAD9-4117-9672-7CF87D72ECAA}" srcOrd="1" destOrd="0" presId="urn:microsoft.com/office/officeart/2005/8/layout/vList4"/>
    <dgm:cxn modelId="{48AF5180-2894-471C-8FFA-648462F9B4D3}" type="presParOf" srcId="{EDF7DA4A-1C0D-451C-85B9-29F77FC12E8A}" destId="{1E6C04ED-5731-40BC-9DAC-F97D48C7EAA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0388" y="1381382"/>
        <a:ext cx="4508209" cy="3306008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7300" y="-285618"/>
        <a:ext cx="1974385" cy="1891674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715627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97974" y="506156"/>
        <a:ext cx="2040932" cy="1985916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312927"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96714" y="2349345"/>
        <a:ext cx="1988261" cy="1988289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446646"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5135" y="4268710"/>
        <a:ext cx="1891674" cy="192397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768931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010" y="4287422"/>
        <a:ext cx="2380559" cy="2139502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273891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748" y="4193104"/>
        <a:ext cx="1942055" cy="1999583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546068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89702"/>
        <a:ext cx="2036283" cy="1990551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273913"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5508" y="330024"/>
        <a:ext cx="2040932" cy="19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04.12.2024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>
            <a:ext uri="{91240B29-F687-4F45-9708-019B960494DF}"/>
          </a:ex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>
            <a:ext uri="{91240B29-F687-4F45-9708-019B960494DF}"/>
          </a:ex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/>
            </a:extLst>
          </p:cNvPr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>
            <a:extLst>
              <a:ext uri="{FF2B5EF4-FFF2-40B4-BE49-F238E27FC236}"/>
            </a:extLst>
          </p:cNvPr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>
            <a:extLst>
              <a:ext uri="{FF2B5EF4-FFF2-40B4-BE49-F238E27FC236}"/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>
            <a:extLst>
              <a:ext uri="{FF2B5EF4-FFF2-40B4-BE49-F238E27FC236}"/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>
            <a:extLst>
              <a:ext uri="{FF2B5EF4-FFF2-40B4-BE49-F238E27FC236}"/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7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hyperlink" Target="https://e.mail.ru/compose?To=bobrava@ra.belregion.ru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</a:t>
            </a:r>
            <a:r>
              <a:rPr lang="ru-RU" altLang="ru-RU" b="1" i="1" dirty="0" smtClean="0"/>
              <a:t>Земского собрания  Бобравского сельского поселения «О бюджете  Бобравского сельского поселения на 2025 </a:t>
            </a:r>
            <a:r>
              <a:rPr lang="ru-RU" altLang="ru-RU" b="1" i="1" dirty="0"/>
              <a:t>год и на плановый период </a:t>
            </a:r>
            <a:r>
              <a:rPr lang="ru-RU" altLang="ru-RU" b="1" i="1" dirty="0" smtClean="0"/>
              <a:t>2026 </a:t>
            </a:r>
            <a:r>
              <a:rPr lang="ru-RU" altLang="ru-RU" b="1" i="1" dirty="0"/>
              <a:t>и 20</a:t>
            </a:r>
            <a:r>
              <a:rPr lang="en-US" altLang="ru-RU" b="1" i="1" dirty="0" smtClean="0"/>
              <a:t>2</a:t>
            </a:r>
            <a:r>
              <a:rPr lang="ru-RU" altLang="ru-RU" b="1" i="1" dirty="0" smtClean="0"/>
              <a:t>7годов</a:t>
            </a:r>
            <a:r>
              <a:rPr lang="ru-RU" altLang="ru-RU" b="1" i="1" dirty="0"/>
              <a:t>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4567042" name="Picture 2" descr="C:\Users\Zam_glavy_Bobr\Desktop\АРХИВ\AGkG81CnE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04800"/>
            <a:ext cx="7488832" cy="4780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собрание Бобравского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Бобравского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Бобравского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  <a:endParaRPr lang="ru-RU" b="1" dirty="0">
              <a:solidFill>
                <a:srgbClr val="2E43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 Бобравского сельского поселения Ракитянского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 Бобравского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484784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8881,9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6073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6412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5259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5804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5972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3622,9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269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440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3469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265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8881,9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6073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6412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2656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Бобравского сельского поселения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/>
        </p:nvGraphicFramePr>
        <p:xfrm>
          <a:off x="323528" y="1052736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Бобравского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6250,2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5972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110,36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102,89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Бобравского сельского поселения 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/>
        </p:nvGraphicFramePr>
        <p:xfrm>
          <a:off x="250825" y="1133475"/>
          <a:ext cx="8840788" cy="5194300"/>
        </p:xfrm>
        <a:graphic>
          <a:graphicData uri="http://schemas.openxmlformats.org/presentationml/2006/ole">
            <p:oleObj spid="_x0000_s4551682" name="Worksheet" r:id="rId4" imgW="8252514" imgH="4876728" progId="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  Бобравского сельского поселения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59632" y="1556792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9828,6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8881,9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6073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6412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90,37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68,38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105,58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9118,2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8728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5904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6237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95,72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67,64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105,64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710,4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21,66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109,81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103,55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33,5</a:t>
            </a: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Бобравского сельского поселения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2023-2027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/>
        </p:nvGraphicFramePr>
        <p:xfrm>
          <a:off x="827584" y="1025352"/>
          <a:ext cx="7962388" cy="5499101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467545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112,83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12,75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85,97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106,96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1989,3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90,53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126,00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63,14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9828,6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8881,9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90,37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68,38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105,58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0"/>
            <a:ext cx="8712968" cy="27809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Бобравского сельского поселения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Бобравского сельского поселения на 2025 – 2027 г.г.  расходы на реализацию муниципальной программы «Социально-экономическое развитие Бобравского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 56,5%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45,3%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44,5%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0"/>
            <a:ext cx="8424936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бюджета  Бобравского сельского поселения на 2025 – 20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 smtClean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/>
        </p:nvGraphicFramePr>
        <p:xfrm>
          <a:off x="469900" y="1052513"/>
          <a:ext cx="8426450" cy="5275262"/>
        </p:xfrm>
        <a:graphic>
          <a:graphicData uri="http://schemas.openxmlformats.org/presentationml/2006/ole">
            <p:oleObj spid="_x0000_s4590594" name="Worksheet" r:id="rId5" imgW="8696390" imgH="4257630" progId="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0" y="1988840"/>
            <a:ext cx="3698875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Ракитянский район село Бобрава улица Центральная дом 56</a:t>
            </a: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телефон: 8(47545)53-1-24</a:t>
            </a:r>
          </a:p>
          <a:p>
            <a:pPr>
              <a:lnSpc>
                <a:spcPts val="2388"/>
              </a:lnSpc>
            </a:pP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211638" y="4581525"/>
            <a:ext cx="4608834" cy="442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адрес: </a:t>
            </a:r>
            <a:r>
              <a:rPr lang="en-US" sz="2000" u="sng" dirty="0" smtClean="0">
                <a:hlinkClick r:id="rId6"/>
              </a:rPr>
              <a:t>bobrava@ra.belregion.ru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</a:t>
            </a: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Бобравского сельского поселения</a:t>
            </a: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Жерновая Юлия Анатольевна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Тел.8 (47245) 53-1-24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16632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Бобравского сельского поселения  по проекту бюджета  Бобравского сельского поселения 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Бобравского сельского 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19" descr="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43910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561921" name="Picture 1" descr="C:\Users\Zam_glavy_Bobr\Desktop\АРХИВ\8e_-U8ddq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861048"/>
            <a:ext cx="396044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" y="1772816"/>
            <a:ext cx="3059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Бобравского сельского 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4558849" name="Picture 1" descr="C:\Users\Zam_glavy_Bobr\Desktop\АРХИВ\Храм_Татианы,_Бобра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3977060" cy="2808312"/>
          </a:xfrm>
          <a:prstGeom prst="rect">
            <a:avLst/>
          </a:prstGeom>
          <a:noFill/>
        </p:spPr>
      </p:pic>
      <p:pic>
        <p:nvPicPr>
          <p:cNvPr id="4558850" name="Picture 2" descr="C:\Users\Zam_glavy_Bobr\Desktop\АРХИВ\www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8640"/>
            <a:ext cx="4027402" cy="2808312"/>
          </a:xfrm>
          <a:prstGeom prst="rect">
            <a:avLst/>
          </a:prstGeom>
          <a:noFill/>
        </p:spPr>
      </p:pic>
      <p:pic>
        <p:nvPicPr>
          <p:cNvPr id="4558851" name="Picture 3" descr="C:\Users\Zam_glavy_Bobr\Desktop\АРХИВ\Cfu-DQ45T0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7" y="3789040"/>
            <a:ext cx="4032448" cy="2736304"/>
          </a:xfrm>
          <a:prstGeom prst="rect">
            <a:avLst/>
          </a:prstGeom>
          <a:noFill/>
        </p:spPr>
      </p:pic>
      <p:pic>
        <p:nvPicPr>
          <p:cNvPr id="4558852" name="Picture 4" descr="C:\Users\Zam_glavy_Bobr\Desktop\АРХИВ\8608dd3240b5fce068c0a9084bf73a23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789040"/>
            <a:ext cx="3816424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5291</TotalTime>
  <Words>1095</Words>
  <Application>Microsoft Office PowerPoint</Application>
  <PresentationFormat>Экран (4:3)</PresentationFormat>
  <Paragraphs>391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2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33,5</vt:lpstr>
      <vt:lpstr>Слайд 20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Zam_glavy_Bobr</cp:lastModifiedBy>
  <cp:revision>2407</cp:revision>
  <dcterms:created xsi:type="dcterms:W3CDTF">2015-06-01T11:45:15Z</dcterms:created>
  <dcterms:modified xsi:type="dcterms:W3CDTF">2024-12-04T07:32:01Z</dcterms:modified>
</cp:coreProperties>
</file>